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2"/>
  </p:sldIdLst>
  <p:sldSz cx="9144000" cy="6858000" type="screen4x3"/>
  <p:notesSz cx="7559675" cy="10691813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4" d="100"/>
          <a:sy n="64" d="100"/>
        </p:scale>
        <p:origin x="-67" y="-307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PlaceHolder 1"/>
          <p:cNvSpPr>
            <a:spLocks noGrp="1"/>
          </p:cNvSpPr>
          <p:nvPr>
            <p:ph type="title"/>
          </p:nvPr>
        </p:nvSpPr>
        <p:spPr>
          <a:xfrm>
            <a:off x="365760" y="274680"/>
            <a:ext cx="8412120" cy="114264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endParaRPr lang="es-ES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5" name="PlaceHolder 2"/>
          <p:cNvSpPr>
            <a:spLocks noGrp="1"/>
          </p:cNvSpPr>
          <p:nvPr>
            <p:ph type="body"/>
          </p:nvPr>
        </p:nvSpPr>
        <p:spPr>
          <a:xfrm>
            <a:off x="365760" y="1752480"/>
            <a:ext cx="8412120" cy="21078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ES" sz="32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6" name="PlaceHolder 3"/>
          <p:cNvSpPr>
            <a:spLocks noGrp="1"/>
          </p:cNvSpPr>
          <p:nvPr>
            <p:ph type="body"/>
          </p:nvPr>
        </p:nvSpPr>
        <p:spPr>
          <a:xfrm>
            <a:off x="365760" y="4060800"/>
            <a:ext cx="8412120" cy="21078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ES" sz="32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PlaceHolder 1"/>
          <p:cNvSpPr>
            <a:spLocks noGrp="1"/>
          </p:cNvSpPr>
          <p:nvPr>
            <p:ph type="title"/>
          </p:nvPr>
        </p:nvSpPr>
        <p:spPr>
          <a:xfrm>
            <a:off x="365760" y="274680"/>
            <a:ext cx="8412120" cy="114264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endParaRPr lang="es-ES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8" name="PlaceHolder 2"/>
          <p:cNvSpPr>
            <a:spLocks noGrp="1"/>
          </p:cNvSpPr>
          <p:nvPr>
            <p:ph type="body"/>
          </p:nvPr>
        </p:nvSpPr>
        <p:spPr>
          <a:xfrm>
            <a:off x="365760" y="1752480"/>
            <a:ext cx="4105080" cy="21078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ES" sz="32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9" name="PlaceHolder 3"/>
          <p:cNvSpPr>
            <a:spLocks noGrp="1"/>
          </p:cNvSpPr>
          <p:nvPr>
            <p:ph type="body"/>
          </p:nvPr>
        </p:nvSpPr>
        <p:spPr>
          <a:xfrm>
            <a:off x="4676400" y="1752480"/>
            <a:ext cx="4105080" cy="21078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ES" sz="32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0" name="PlaceHolder 4"/>
          <p:cNvSpPr>
            <a:spLocks noGrp="1"/>
          </p:cNvSpPr>
          <p:nvPr>
            <p:ph type="body"/>
          </p:nvPr>
        </p:nvSpPr>
        <p:spPr>
          <a:xfrm>
            <a:off x="365760" y="4060800"/>
            <a:ext cx="4105080" cy="21078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ES" sz="32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1" name="PlaceHolder 5"/>
          <p:cNvSpPr>
            <a:spLocks noGrp="1"/>
          </p:cNvSpPr>
          <p:nvPr>
            <p:ph type="body"/>
          </p:nvPr>
        </p:nvSpPr>
        <p:spPr>
          <a:xfrm>
            <a:off x="4676400" y="4060800"/>
            <a:ext cx="4105080" cy="21078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ES" sz="32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PlaceHolder 1"/>
          <p:cNvSpPr>
            <a:spLocks noGrp="1"/>
          </p:cNvSpPr>
          <p:nvPr>
            <p:ph type="title"/>
          </p:nvPr>
        </p:nvSpPr>
        <p:spPr>
          <a:xfrm>
            <a:off x="365760" y="274680"/>
            <a:ext cx="8412120" cy="114264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endParaRPr lang="es-ES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3" name="PlaceHolder 2"/>
          <p:cNvSpPr>
            <a:spLocks noGrp="1"/>
          </p:cNvSpPr>
          <p:nvPr>
            <p:ph type="body"/>
          </p:nvPr>
        </p:nvSpPr>
        <p:spPr>
          <a:xfrm>
            <a:off x="365760" y="1752480"/>
            <a:ext cx="2708280" cy="21078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ES" sz="32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4" name="PlaceHolder 3"/>
          <p:cNvSpPr>
            <a:spLocks noGrp="1"/>
          </p:cNvSpPr>
          <p:nvPr>
            <p:ph type="body"/>
          </p:nvPr>
        </p:nvSpPr>
        <p:spPr>
          <a:xfrm>
            <a:off x="3209760" y="1752480"/>
            <a:ext cx="2708280" cy="21078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ES" sz="32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5" name="PlaceHolder 4"/>
          <p:cNvSpPr>
            <a:spLocks noGrp="1"/>
          </p:cNvSpPr>
          <p:nvPr>
            <p:ph type="body"/>
          </p:nvPr>
        </p:nvSpPr>
        <p:spPr>
          <a:xfrm>
            <a:off x="6053760" y="1752480"/>
            <a:ext cx="2708280" cy="21078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ES" sz="32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6" name="PlaceHolder 5"/>
          <p:cNvSpPr>
            <a:spLocks noGrp="1"/>
          </p:cNvSpPr>
          <p:nvPr>
            <p:ph type="body"/>
          </p:nvPr>
        </p:nvSpPr>
        <p:spPr>
          <a:xfrm>
            <a:off x="365760" y="4060800"/>
            <a:ext cx="2708280" cy="21078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ES" sz="32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7" name="PlaceHolder 6"/>
          <p:cNvSpPr>
            <a:spLocks noGrp="1"/>
          </p:cNvSpPr>
          <p:nvPr>
            <p:ph type="body"/>
          </p:nvPr>
        </p:nvSpPr>
        <p:spPr>
          <a:xfrm>
            <a:off x="3209760" y="4060800"/>
            <a:ext cx="2708280" cy="21078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ES" sz="32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8" name="PlaceHolder 7"/>
          <p:cNvSpPr>
            <a:spLocks noGrp="1"/>
          </p:cNvSpPr>
          <p:nvPr>
            <p:ph type="body"/>
          </p:nvPr>
        </p:nvSpPr>
        <p:spPr>
          <a:xfrm>
            <a:off x="6053760" y="4060800"/>
            <a:ext cx="2708280" cy="21078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ES" sz="32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laceHolder 1"/>
          <p:cNvSpPr>
            <a:spLocks noGrp="1"/>
          </p:cNvSpPr>
          <p:nvPr>
            <p:ph type="title"/>
          </p:nvPr>
        </p:nvSpPr>
        <p:spPr>
          <a:xfrm>
            <a:off x="365760" y="274680"/>
            <a:ext cx="8412120" cy="114264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endParaRPr lang="es-ES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4" name="PlaceHolder 2"/>
          <p:cNvSpPr>
            <a:spLocks noGrp="1"/>
          </p:cNvSpPr>
          <p:nvPr>
            <p:ph type="subTitle"/>
          </p:nvPr>
        </p:nvSpPr>
        <p:spPr>
          <a:xfrm>
            <a:off x="365760" y="1752480"/>
            <a:ext cx="8412120" cy="44193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365760" y="274680"/>
            <a:ext cx="8412120" cy="114264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endParaRPr lang="es-ES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body"/>
          </p:nvPr>
        </p:nvSpPr>
        <p:spPr>
          <a:xfrm>
            <a:off x="365760" y="1752480"/>
            <a:ext cx="8412120" cy="44193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ES" sz="32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365760" y="274680"/>
            <a:ext cx="8412120" cy="114264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endParaRPr lang="es-ES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365760" y="1752480"/>
            <a:ext cx="4105080" cy="44193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ES" sz="32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9" name="PlaceHolder 3"/>
          <p:cNvSpPr>
            <a:spLocks noGrp="1"/>
          </p:cNvSpPr>
          <p:nvPr>
            <p:ph type="body"/>
          </p:nvPr>
        </p:nvSpPr>
        <p:spPr>
          <a:xfrm>
            <a:off x="4676400" y="1752480"/>
            <a:ext cx="4105080" cy="44193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ES" sz="32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title"/>
          </p:nvPr>
        </p:nvSpPr>
        <p:spPr>
          <a:xfrm>
            <a:off x="365760" y="274680"/>
            <a:ext cx="8412120" cy="114264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endParaRPr lang="es-ES" sz="1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subTitle"/>
          </p:nvPr>
        </p:nvSpPr>
        <p:spPr>
          <a:xfrm>
            <a:off x="365760" y="274680"/>
            <a:ext cx="8412120" cy="52977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365760" y="274680"/>
            <a:ext cx="8412120" cy="114264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endParaRPr lang="es-ES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3" name="PlaceHolder 2"/>
          <p:cNvSpPr>
            <a:spLocks noGrp="1"/>
          </p:cNvSpPr>
          <p:nvPr>
            <p:ph type="body"/>
          </p:nvPr>
        </p:nvSpPr>
        <p:spPr>
          <a:xfrm>
            <a:off x="365760" y="1752480"/>
            <a:ext cx="4105080" cy="21078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ES" sz="32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4" name="PlaceHolder 3"/>
          <p:cNvSpPr>
            <a:spLocks noGrp="1"/>
          </p:cNvSpPr>
          <p:nvPr>
            <p:ph type="body"/>
          </p:nvPr>
        </p:nvSpPr>
        <p:spPr>
          <a:xfrm>
            <a:off x="4676400" y="1752480"/>
            <a:ext cx="4105080" cy="44193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ES" sz="32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5" name="PlaceHolder 4"/>
          <p:cNvSpPr>
            <a:spLocks noGrp="1"/>
          </p:cNvSpPr>
          <p:nvPr>
            <p:ph type="body"/>
          </p:nvPr>
        </p:nvSpPr>
        <p:spPr>
          <a:xfrm>
            <a:off x="365760" y="4060800"/>
            <a:ext cx="4105080" cy="21078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ES" sz="32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PlaceHolder 1"/>
          <p:cNvSpPr>
            <a:spLocks noGrp="1"/>
          </p:cNvSpPr>
          <p:nvPr>
            <p:ph type="title"/>
          </p:nvPr>
        </p:nvSpPr>
        <p:spPr>
          <a:xfrm>
            <a:off x="365760" y="274680"/>
            <a:ext cx="8412120" cy="114264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endParaRPr lang="es-ES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7" name="PlaceHolder 2"/>
          <p:cNvSpPr>
            <a:spLocks noGrp="1"/>
          </p:cNvSpPr>
          <p:nvPr>
            <p:ph type="body"/>
          </p:nvPr>
        </p:nvSpPr>
        <p:spPr>
          <a:xfrm>
            <a:off x="365760" y="1752480"/>
            <a:ext cx="4105080" cy="44193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ES" sz="32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8" name="PlaceHolder 3"/>
          <p:cNvSpPr>
            <a:spLocks noGrp="1"/>
          </p:cNvSpPr>
          <p:nvPr>
            <p:ph type="body"/>
          </p:nvPr>
        </p:nvSpPr>
        <p:spPr>
          <a:xfrm>
            <a:off x="4676400" y="1752480"/>
            <a:ext cx="4105080" cy="21078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ES" sz="32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9" name="PlaceHolder 4"/>
          <p:cNvSpPr>
            <a:spLocks noGrp="1"/>
          </p:cNvSpPr>
          <p:nvPr>
            <p:ph type="body"/>
          </p:nvPr>
        </p:nvSpPr>
        <p:spPr>
          <a:xfrm>
            <a:off x="4676400" y="4060800"/>
            <a:ext cx="4105080" cy="21078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ES" sz="32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PlaceHolder 1"/>
          <p:cNvSpPr>
            <a:spLocks noGrp="1"/>
          </p:cNvSpPr>
          <p:nvPr>
            <p:ph type="title"/>
          </p:nvPr>
        </p:nvSpPr>
        <p:spPr>
          <a:xfrm>
            <a:off x="365760" y="274680"/>
            <a:ext cx="8412120" cy="114264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endParaRPr lang="es-ES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1" name="PlaceHolder 2"/>
          <p:cNvSpPr>
            <a:spLocks noGrp="1"/>
          </p:cNvSpPr>
          <p:nvPr>
            <p:ph type="body"/>
          </p:nvPr>
        </p:nvSpPr>
        <p:spPr>
          <a:xfrm>
            <a:off x="365760" y="1752480"/>
            <a:ext cx="4105080" cy="21078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ES" sz="32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2" name="PlaceHolder 3"/>
          <p:cNvSpPr>
            <a:spLocks noGrp="1"/>
          </p:cNvSpPr>
          <p:nvPr>
            <p:ph type="body"/>
          </p:nvPr>
        </p:nvSpPr>
        <p:spPr>
          <a:xfrm>
            <a:off x="4676400" y="1752480"/>
            <a:ext cx="4105080" cy="21078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ES" sz="32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3" name="PlaceHolder 4"/>
          <p:cNvSpPr>
            <a:spLocks noGrp="1"/>
          </p:cNvSpPr>
          <p:nvPr>
            <p:ph type="body"/>
          </p:nvPr>
        </p:nvSpPr>
        <p:spPr>
          <a:xfrm>
            <a:off x="365760" y="4060800"/>
            <a:ext cx="8412120" cy="21078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ES" sz="32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laceHolder 1"/>
          <p:cNvSpPr>
            <a:spLocks noGrp="1"/>
          </p:cNvSpPr>
          <p:nvPr>
            <p:ph type="body"/>
          </p:nvPr>
        </p:nvSpPr>
        <p:spPr>
          <a:xfrm>
            <a:off x="365760" y="1752480"/>
            <a:ext cx="8412120" cy="4419360"/>
          </a:xfrm>
          <a:prstGeom prst="rect">
            <a:avLst/>
          </a:prstGeom>
        </p:spPr>
        <p:txBody>
          <a:bodyPr>
            <a:normAutofit/>
          </a:bodyPr>
          <a:lstStyle/>
          <a:p>
            <a:pPr>
              <a:lnSpc>
                <a:spcPct val="100000"/>
              </a:lnSpc>
              <a:spcBef>
                <a:spcPts val="479"/>
              </a:spcBef>
              <a:tabLst>
                <a:tab pos="0" algn="l"/>
              </a:tabLst>
            </a:pPr>
            <a:r>
              <a:rPr lang="en-US" sz="2400" b="0" strike="noStrike" spc="-1">
                <a:solidFill>
                  <a:srgbClr val="DDEBF8"/>
                </a:solidFill>
                <a:latin typeface="Calibri"/>
              </a:rPr>
              <a:t>Click here to edit Closing message</a:t>
            </a:r>
            <a:endParaRPr lang="es-ES" sz="24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4" name="PlaceHolder 2"/>
          <p:cNvSpPr>
            <a:spLocks noGrp="1"/>
          </p:cNvSpPr>
          <p:nvPr>
            <p:ph type="title"/>
          </p:nvPr>
        </p:nvSpPr>
        <p:spPr>
          <a:xfrm>
            <a:off x="365760" y="274680"/>
            <a:ext cx="8412120" cy="1142640"/>
          </a:xfrm>
          <a:prstGeom prst="rect">
            <a:avLst/>
          </a:prstGeom>
        </p:spPr>
        <p:txBody>
          <a:bodyPr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4400" b="0" strike="noStrike" spc="-1">
                <a:solidFill>
                  <a:srgbClr val="000000"/>
                </a:solidFill>
                <a:latin typeface="Calibri"/>
              </a:rPr>
              <a:t>Title</a:t>
            </a:r>
            <a:endParaRPr lang="es-ES" sz="44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ftr"/>
          </p:nvPr>
        </p:nvSpPr>
        <p:spPr>
          <a:xfrm>
            <a:off x="3124080" y="6356520"/>
            <a:ext cx="2895120" cy="364680"/>
          </a:xfrm>
          <a:prstGeom prst="rect">
            <a:avLst/>
          </a:prstGeom>
        </p:spPr>
        <p:txBody>
          <a:bodyPr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1200" b="0" strike="noStrike" spc="-1">
                <a:solidFill>
                  <a:srgbClr val="8B8B8B"/>
                </a:solidFill>
                <a:latin typeface="Calibri"/>
              </a:rPr>
              <a:t>Confidential</a:t>
            </a:r>
            <a:endParaRPr lang="en-US" sz="1200" b="0" strike="noStrike" spc="-1"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mailto:info@foo.com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tangle 13"/>
          <p:cNvSpPr/>
          <p:nvPr/>
        </p:nvSpPr>
        <p:spPr>
          <a:xfrm>
            <a:off x="899592" y="692696"/>
            <a:ext cx="2626920" cy="247284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6800" rIns="90000" bIns="46800">
            <a:noAutofit/>
          </a:bodyPr>
          <a:lstStyle/>
          <a:p>
            <a:pPr>
              <a:lnSpc>
                <a:spcPct val="100000"/>
              </a:lnSpc>
              <a:spcBef>
                <a:spcPts val="275"/>
              </a:spcBef>
              <a:tabLst>
                <a:tab pos="0" algn="l"/>
                <a:tab pos="457200" algn="l"/>
                <a:tab pos="914400" algn="l"/>
                <a:tab pos="1371600" algn="l"/>
                <a:tab pos="1828800" algn="l"/>
                <a:tab pos="2286000" algn="l"/>
                <a:tab pos="2743200" algn="l"/>
                <a:tab pos="3200400" algn="l"/>
                <a:tab pos="3657600" algn="l"/>
                <a:tab pos="4114800" algn="l"/>
                <a:tab pos="4572000" algn="l"/>
                <a:tab pos="5029200" algn="l"/>
                <a:tab pos="5486400" algn="l"/>
                <a:tab pos="5943600" algn="l"/>
                <a:tab pos="6400800" algn="l"/>
                <a:tab pos="6858000" algn="l"/>
                <a:tab pos="7315200" algn="l"/>
                <a:tab pos="7772400" algn="l"/>
                <a:tab pos="8229600" algn="l"/>
                <a:tab pos="8686800" algn="l"/>
                <a:tab pos="9144000" algn="l"/>
              </a:tabLst>
            </a:pPr>
            <a:r>
              <a:rPr lang="en-GB" sz="1100" b="0" u="sng" strike="noStrike" spc="-1">
                <a:solidFill>
                  <a:srgbClr val="CCCCFF"/>
                </a:solidFill>
                <a:uFillTx/>
                <a:latin typeface="Tahoma"/>
                <a:hlinkClick r:id="rId2"/>
              </a:rPr>
              <a:t>info@foo.com</a:t>
            </a:r>
            <a:endParaRPr lang="en-US" sz="1100" b="0" strike="noStrike" spc="-1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:p15="http://schemas.microsoft.com/office/powerpoint/2012/main" xmlns=""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</TotalTime>
  <Words>1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subject/>
  <dc:creator>xisco</dc:creator>
  <dc:description/>
  <cp:lastModifiedBy>xisco</cp:lastModifiedBy>
  <cp:revision>4</cp:revision>
  <dcterms:created xsi:type="dcterms:W3CDTF">2020-10-12T22:42:28Z</dcterms:created>
  <dcterms:modified xsi:type="dcterms:W3CDTF">2020-10-12T22:45:48Z</dcterms:modified>
  <dc:language>en-US</dc:languag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ppVersion">
    <vt:lpwstr>14.0000</vt:lpwstr>
  </property>
  <property fmtid="{D5CDD505-2E9C-101B-9397-08002B2CF9AE}" pid="3" name="HiddenSlides">
    <vt:i4>0</vt:i4>
  </property>
  <property fmtid="{D5CDD505-2E9C-101B-9397-08002B2CF9AE}" pid="4" name="HyperlinksChanged">
    <vt:bool>false</vt:bool>
  </property>
  <property fmtid="{D5CDD505-2E9C-101B-9397-08002B2CF9AE}" pid="5" name="LinksUpToDate">
    <vt:bool>false</vt:bool>
  </property>
  <property fmtid="{D5CDD505-2E9C-101B-9397-08002B2CF9AE}" pid="6" name="MMClips">
    <vt:i4>0</vt:i4>
  </property>
  <property fmtid="{D5CDD505-2E9C-101B-9397-08002B2CF9AE}" pid="7" name="Notes">
    <vt:i4>0</vt:i4>
  </property>
  <property fmtid="{D5CDD505-2E9C-101B-9397-08002B2CF9AE}" pid="8" name="PresentationFormat">
    <vt:lpwstr>On-screen Show (4:3)</vt:lpwstr>
  </property>
  <property fmtid="{D5CDD505-2E9C-101B-9397-08002B2CF9AE}" pid="9" name="ScaleCrop">
    <vt:bool>false</vt:bool>
  </property>
  <property fmtid="{D5CDD505-2E9C-101B-9397-08002B2CF9AE}" pid="10" name="ShareDoc">
    <vt:bool>false</vt:bool>
  </property>
  <property fmtid="{D5CDD505-2E9C-101B-9397-08002B2CF9AE}" pid="11" name="Slides">
    <vt:i4>1</vt:i4>
  </property>
</Properties>
</file>